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retendard Medium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5" d="100"/>
          <a:sy n="15" d="100"/>
        </p:scale>
        <p:origin x="831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20000">
            <a:off x="-1600200" y="-1612900"/>
            <a:ext cx="6083300" cy="6197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1240000">
            <a:off x="-1054100" y="6629400"/>
            <a:ext cx="7442200" cy="581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800" y="5867400"/>
            <a:ext cx="60833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0" y="-3048000"/>
            <a:ext cx="5524500" cy="481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6200" y="-1943100"/>
            <a:ext cx="6172200" cy="5765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94000" y="2959100"/>
            <a:ext cx="12776200" cy="389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2700" b="0" i="0" u="none" strike="noStrike" dirty="0" err="1">
                <a:solidFill>
                  <a:srgbClr val="3C4043"/>
                </a:solidFill>
                <a:latin typeface="+mn-ea"/>
              </a:rPr>
              <a:t>KoPlay</a:t>
            </a:r>
            <a:endParaRPr lang="en-US" sz="12700" b="0" i="0" u="none" strike="noStrike" dirty="0">
              <a:solidFill>
                <a:srgbClr val="3C4043"/>
              </a:solidFill>
              <a:latin typeface="+mn-ea"/>
            </a:endParaRPr>
          </a:p>
          <a:p>
            <a:pPr lvl="0" algn="ctr">
              <a:lnSpc>
                <a:spcPct val="100429"/>
              </a:lnSpc>
            </a:pPr>
            <a:r>
              <a:rPr lang="ko-KR" sz="12700" b="0" i="0" u="none" strike="noStrike" dirty="0" err="1">
                <a:solidFill>
                  <a:srgbClr val="3C4043"/>
                </a:solidFill>
                <a:latin typeface="+mn-ea"/>
              </a:rPr>
              <a:t>최종발표</a:t>
            </a:r>
            <a:endParaRPr lang="ko-KR" sz="12700" b="0" i="0" u="none" strike="noStrike" dirty="0">
              <a:solidFill>
                <a:srgbClr val="3C4043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79800" y="7048500"/>
            <a:ext cx="11315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ko-KR" sz="3500" b="0" i="0" u="none" strike="noStrike" dirty="0" err="1">
                <a:solidFill>
                  <a:srgbClr val="3C4043"/>
                </a:solidFill>
                <a:latin typeface="+mn-ea"/>
              </a:rPr>
              <a:t>구재승</a:t>
            </a:r>
            <a:r>
              <a:rPr lang="en-US" sz="3500" b="0" i="0" u="none" strike="noStrike" dirty="0">
                <a:solidFill>
                  <a:srgbClr val="3C4043"/>
                </a:solidFill>
                <a:latin typeface="+mn-ea"/>
              </a:rPr>
              <a:t> </a:t>
            </a:r>
            <a:r>
              <a:rPr lang="ko-KR" sz="3500" b="0" i="0" u="none" strike="noStrike" dirty="0" err="1">
                <a:solidFill>
                  <a:srgbClr val="3C4043"/>
                </a:solidFill>
                <a:latin typeface="+mn-ea"/>
              </a:rPr>
              <a:t>권지인</a:t>
            </a:r>
            <a:r>
              <a:rPr lang="en-US" sz="3500" b="0" i="0" u="none" strike="noStrike" dirty="0">
                <a:solidFill>
                  <a:srgbClr val="3C4043"/>
                </a:solidFill>
                <a:latin typeface="+mn-ea"/>
              </a:rPr>
              <a:t> </a:t>
            </a:r>
            <a:r>
              <a:rPr lang="ko-KR" sz="3500" b="0" i="0" u="none" strike="noStrike" dirty="0" err="1">
                <a:solidFill>
                  <a:srgbClr val="3C4043"/>
                </a:solidFill>
                <a:latin typeface="+mn-ea"/>
              </a:rPr>
              <a:t>서지완</a:t>
            </a:r>
            <a:r>
              <a:rPr lang="en-US" sz="3500" b="0" i="0" u="none" strike="noStrike" dirty="0">
                <a:solidFill>
                  <a:srgbClr val="3C4043"/>
                </a:solidFill>
                <a:latin typeface="+mn-ea"/>
              </a:rPr>
              <a:t> </a:t>
            </a:r>
            <a:r>
              <a:rPr lang="ko-KR" sz="3500" b="0" i="0" u="none" strike="noStrike" dirty="0" err="1">
                <a:solidFill>
                  <a:srgbClr val="3C4043"/>
                </a:solidFill>
                <a:latin typeface="+mn-ea"/>
              </a:rPr>
              <a:t>석재륜</a:t>
            </a:r>
            <a:r>
              <a:rPr lang="en-US" sz="3500" b="0" i="0" u="none" strike="noStrike" dirty="0">
                <a:solidFill>
                  <a:srgbClr val="3C4043"/>
                </a:solidFill>
                <a:latin typeface="+mn-ea"/>
              </a:rPr>
              <a:t> </a:t>
            </a:r>
            <a:r>
              <a:rPr lang="ko-KR" sz="3500" b="0" i="0" u="none" strike="noStrike" dirty="0" err="1">
                <a:solidFill>
                  <a:srgbClr val="3C4043"/>
                </a:solidFill>
                <a:latin typeface="+mn-ea"/>
              </a:rPr>
              <a:t>전성모</a:t>
            </a:r>
            <a:r>
              <a:rPr lang="en-US" sz="3500" b="0" i="0" u="none" strike="noStrike" dirty="0">
                <a:solidFill>
                  <a:srgbClr val="3C4043"/>
                </a:solidFill>
                <a:latin typeface="+mn-ea"/>
              </a:rPr>
              <a:t> </a:t>
            </a:r>
            <a:r>
              <a:rPr lang="ko-KR" sz="3500" b="0" i="0" u="none" strike="noStrike" dirty="0">
                <a:solidFill>
                  <a:srgbClr val="3C4043"/>
                </a:solidFill>
                <a:latin typeface="+mn-ea"/>
              </a:rPr>
              <a:t>허지영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560000">
            <a:off x="-1219200" y="-1943100"/>
            <a:ext cx="5029200" cy="509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700000">
            <a:off x="13766800" y="-3568700"/>
            <a:ext cx="6172200" cy="5765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6908800"/>
            <a:ext cx="12395200" cy="130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62400" y="7137400"/>
            <a:ext cx="1371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4400" i="0" u="none" strike="noStrike">
                <a:solidFill>
                  <a:srgbClr val="6F8A9D"/>
                </a:solidFill>
                <a:latin typeface="+mn-ea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57800" y="7162800"/>
            <a:ext cx="948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4000" i="0" u="none" strike="noStrike">
                <a:solidFill>
                  <a:srgbClr val="3C4043"/>
                </a:solidFill>
                <a:latin typeface="+mn-ea"/>
              </a:rPr>
              <a:t>팀원</a:t>
            </a:r>
            <a:r>
              <a:rPr lang="en-US" sz="400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4000" i="0" u="none" strike="noStrike">
                <a:solidFill>
                  <a:srgbClr val="3C4043"/>
                </a:solidFill>
                <a:latin typeface="+mn-ea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73500" y="571500"/>
            <a:ext cx="10541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800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3784600"/>
            <a:ext cx="12395200" cy="130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62400" y="4064000"/>
            <a:ext cx="1371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4400" i="0" u="none" strike="noStrike">
                <a:solidFill>
                  <a:srgbClr val="6F8A9D"/>
                </a:solidFill>
                <a:latin typeface="+mn-ea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4089400"/>
            <a:ext cx="948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4000" i="0" u="none" strike="noStrike">
                <a:solidFill>
                  <a:srgbClr val="3C4043"/>
                </a:solidFill>
                <a:latin typeface="+mn-ea"/>
              </a:rPr>
              <a:t>시연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5334000"/>
            <a:ext cx="12395200" cy="130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62400" y="5600700"/>
            <a:ext cx="1371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4400" i="0" u="none" strike="noStrike">
                <a:solidFill>
                  <a:srgbClr val="6F8A9D"/>
                </a:solidFill>
                <a:latin typeface="+mn-ea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57800" y="5626100"/>
            <a:ext cx="948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4000" i="0" u="none" strike="noStrike">
                <a:solidFill>
                  <a:srgbClr val="3C4043"/>
                </a:solidFill>
                <a:latin typeface="+mn-ea"/>
              </a:rPr>
              <a:t>구조도</a:t>
            </a:r>
            <a:r>
              <a:rPr lang="en-US" sz="4000" i="0" u="none" strike="noStrike">
                <a:solidFill>
                  <a:srgbClr val="3C4043"/>
                </a:solidFill>
                <a:latin typeface="+mn-ea"/>
              </a:rPr>
              <a:t> / </a:t>
            </a:r>
            <a:r>
              <a:rPr lang="ko-KR" sz="4000" i="0" u="none" strike="noStrike">
                <a:solidFill>
                  <a:srgbClr val="3C4043"/>
                </a:solidFill>
                <a:latin typeface="+mn-ea"/>
              </a:rPr>
              <a:t>주요</a:t>
            </a:r>
            <a:r>
              <a:rPr lang="en-US" sz="400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4000" i="0" u="none" strike="noStrike">
                <a:solidFill>
                  <a:srgbClr val="3C4043"/>
                </a:solidFill>
                <a:latin typeface="+mn-ea"/>
              </a:rPr>
              <a:t>기술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2260600"/>
            <a:ext cx="12395200" cy="130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822700" y="2540000"/>
            <a:ext cx="1371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4400" i="0" u="none" strike="noStrike">
                <a:solidFill>
                  <a:srgbClr val="6F8A9D"/>
                </a:solidFill>
                <a:latin typeface="+mn-ea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18100" y="2565400"/>
            <a:ext cx="948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4000" i="0" u="none" strike="noStrike">
                <a:solidFill>
                  <a:srgbClr val="3C4043"/>
                </a:solidFill>
                <a:latin typeface="+mn-ea"/>
              </a:rPr>
              <a:t>기획</a:t>
            </a:r>
            <a:r>
              <a:rPr lang="en-US" sz="400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4000" i="0" u="none" strike="noStrike">
                <a:solidFill>
                  <a:srgbClr val="3C4043"/>
                </a:solidFill>
                <a:latin typeface="+mn-ea"/>
              </a:rPr>
              <a:t>의도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8369300"/>
            <a:ext cx="12395200" cy="1308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013200" y="8610600"/>
            <a:ext cx="1371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4400" i="0" u="none" strike="noStrike">
                <a:solidFill>
                  <a:srgbClr val="6F8A9D"/>
                </a:solidFill>
                <a:latin typeface="+mn-ea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08600" y="8623300"/>
            <a:ext cx="948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000" i="0" u="none" strike="noStrike">
                <a:solidFill>
                  <a:srgbClr val="3C4043"/>
                </a:solidFill>
                <a:latin typeface="+mn-ea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20000">
            <a:off x="-304800" y="-1854200"/>
            <a:ext cx="4419600" cy="449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4389100" y="8013700"/>
            <a:ext cx="5029200" cy="510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0940000">
            <a:off x="14427200" y="-2679700"/>
            <a:ext cx="5524500" cy="481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368800"/>
            <a:ext cx="82169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0" y="3136900"/>
            <a:ext cx="7150100" cy="4038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7480300"/>
            <a:ext cx="9347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2100" b="0" i="0" u="none" strike="noStrike" dirty="0">
                <a:solidFill>
                  <a:srgbClr val="3C4043"/>
                </a:solidFill>
                <a:latin typeface="+mn-ea"/>
              </a:rPr>
              <a:t>https://www.youtube.com/watch?v=z9cy2mKtkOc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6900" y="3187700"/>
            <a:ext cx="83312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4000" b="0" i="0" u="none" strike="noStrike" dirty="0">
                <a:solidFill>
                  <a:srgbClr val="6F8A9D"/>
                </a:solidFill>
                <a:latin typeface="+mn-ea"/>
              </a:rPr>
              <a:t>한국어를</a:t>
            </a:r>
            <a:r>
              <a:rPr lang="en-US" sz="4000" b="0" i="0" u="none" strike="noStrike" dirty="0">
                <a:solidFill>
                  <a:srgbClr val="6F8A9D"/>
                </a:solidFill>
                <a:latin typeface="+mn-ea"/>
              </a:rPr>
              <a:t> </a:t>
            </a:r>
            <a:r>
              <a:rPr lang="ko-KR" sz="4000" b="0" i="0" u="none" strike="noStrike" dirty="0">
                <a:solidFill>
                  <a:srgbClr val="6F8A9D"/>
                </a:solidFill>
                <a:latin typeface="+mn-ea"/>
              </a:rPr>
              <a:t>즐겁게</a:t>
            </a:r>
            <a:r>
              <a:rPr lang="en-US" sz="4000" b="0" i="0" u="none" strike="noStrike" dirty="0">
                <a:solidFill>
                  <a:srgbClr val="6F8A9D"/>
                </a:solidFill>
                <a:latin typeface="+mn-ea"/>
              </a:rPr>
              <a:t> </a:t>
            </a:r>
            <a:r>
              <a:rPr lang="ko-KR" sz="4000" b="0" i="0" u="none" strike="noStrike" dirty="0">
                <a:solidFill>
                  <a:srgbClr val="6F8A9D"/>
                </a:solidFill>
                <a:latin typeface="+mn-ea"/>
              </a:rPr>
              <a:t>배울</a:t>
            </a:r>
            <a:r>
              <a:rPr lang="en-US" sz="4000" b="0" i="0" u="none" strike="noStrike" dirty="0">
                <a:solidFill>
                  <a:srgbClr val="6F8A9D"/>
                </a:solidFill>
                <a:latin typeface="+mn-ea"/>
              </a:rPr>
              <a:t> </a:t>
            </a:r>
            <a:r>
              <a:rPr lang="ko-KR" sz="4000" b="0" i="0" u="none" strike="noStrike" dirty="0">
                <a:solidFill>
                  <a:srgbClr val="6F8A9D"/>
                </a:solidFill>
                <a:latin typeface="+mn-ea"/>
              </a:rPr>
              <a:t>순</a:t>
            </a:r>
            <a:r>
              <a:rPr lang="en-US" sz="4000" b="0" i="0" u="none" strike="noStrike" dirty="0">
                <a:solidFill>
                  <a:srgbClr val="6F8A9D"/>
                </a:solidFill>
                <a:latin typeface="+mn-ea"/>
              </a:rPr>
              <a:t> </a:t>
            </a:r>
            <a:r>
              <a:rPr lang="ko-KR" sz="4000" b="0" i="0" u="none" strike="noStrike" dirty="0">
                <a:solidFill>
                  <a:srgbClr val="6F8A9D"/>
                </a:solidFill>
                <a:latin typeface="+mn-ea"/>
              </a:rPr>
              <a:t>없을까</a:t>
            </a:r>
            <a:r>
              <a:rPr lang="en-US" sz="4000" b="0" i="0" u="none" strike="noStrike" dirty="0">
                <a:solidFill>
                  <a:srgbClr val="6F8A9D"/>
                </a:solidFill>
                <a:latin typeface="+mn-ea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12300" y="4927600"/>
            <a:ext cx="83185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4100" b="0" i="0" u="none" strike="noStrike">
                <a:solidFill>
                  <a:srgbClr val="3C4043"/>
                </a:solidFill>
                <a:latin typeface="+mn-ea"/>
              </a:rPr>
              <a:t>다문화</a:t>
            </a:r>
            <a:r>
              <a:rPr lang="en-US" sz="41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4100" b="0" i="0" u="none" strike="noStrike">
                <a:solidFill>
                  <a:srgbClr val="3C4043"/>
                </a:solidFill>
                <a:latin typeface="+mn-ea"/>
              </a:rPr>
              <a:t>초등학생을</a:t>
            </a:r>
            <a:r>
              <a:rPr lang="en-US" sz="41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4100" b="0" i="0" u="none" strike="noStrike">
                <a:solidFill>
                  <a:srgbClr val="3C4043"/>
                </a:solidFill>
                <a:latin typeface="+mn-ea"/>
              </a:rPr>
              <a:t>위한</a:t>
            </a:r>
            <a:r>
              <a:rPr lang="en-US" sz="4100" b="0" i="0" u="none" strike="noStrike">
                <a:solidFill>
                  <a:srgbClr val="3C4043"/>
                </a:solidFill>
                <a:latin typeface="+mn-ea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ko-KR" sz="4100" b="0" i="0" u="none" strike="noStrike">
                <a:solidFill>
                  <a:srgbClr val="3C4043"/>
                </a:solidFill>
                <a:latin typeface="+mn-ea"/>
              </a:rPr>
              <a:t>한국어</a:t>
            </a:r>
            <a:r>
              <a:rPr lang="en-US" sz="41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4100" b="0" i="0" u="none" strike="noStrike">
                <a:solidFill>
                  <a:srgbClr val="3C4043"/>
                </a:solidFill>
                <a:latin typeface="+mn-ea"/>
              </a:rPr>
              <a:t>교육</a:t>
            </a:r>
            <a:r>
              <a:rPr lang="en-US" sz="41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4100" b="0" i="0" u="none" strike="noStrike">
                <a:solidFill>
                  <a:srgbClr val="3C4043"/>
                </a:solidFill>
                <a:latin typeface="+mn-ea"/>
              </a:rPr>
              <a:t>게이미피케이션</a:t>
            </a:r>
            <a:r>
              <a:rPr lang="en-US" sz="4100" b="0" i="0" u="none" strike="noStrike">
                <a:solidFill>
                  <a:srgbClr val="3C4043"/>
                </a:solidFill>
                <a:latin typeface="+mn-ea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ko-KR" sz="4100" b="0" i="0" u="none" strike="noStrike">
                <a:solidFill>
                  <a:srgbClr val="3C4043"/>
                </a:solidFill>
                <a:latin typeface="+mn-ea"/>
              </a:rPr>
              <a:t>서비스를</a:t>
            </a:r>
            <a:r>
              <a:rPr lang="en-US" sz="41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4100" b="0" i="0" u="none" strike="noStrike">
                <a:solidFill>
                  <a:srgbClr val="3C4043"/>
                </a:solidFill>
                <a:latin typeface="+mn-ea"/>
              </a:rPr>
              <a:t>제공하자</a:t>
            </a:r>
            <a:r>
              <a:rPr lang="en-US" sz="4100" b="0" i="0" u="none" strike="noStrike">
                <a:solidFill>
                  <a:srgbClr val="3C4043"/>
                </a:solidFill>
                <a:latin typeface="+mn-ea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73500" y="571500"/>
            <a:ext cx="10541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기획</a:t>
            </a:r>
            <a:r>
              <a:rPr lang="en-US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 </a:t>
            </a: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의도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0000">
            <a:off x="14046200" y="-3695700"/>
            <a:ext cx="7442200" cy="581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100" y="-2184400"/>
            <a:ext cx="4686300" cy="438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8318500"/>
            <a:ext cx="158115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2019300"/>
            <a:ext cx="11455400" cy="594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06600" y="8813800"/>
            <a:ext cx="14274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ko-KR" sz="3600" b="0" i="0" u="none" strike="noStrike" dirty="0">
                <a:solidFill>
                  <a:srgbClr val="3C4043"/>
                </a:solidFill>
                <a:ea typeface="Pretendard Medium"/>
              </a:rPr>
              <a:t>시연은</a:t>
            </a:r>
            <a:r>
              <a:rPr lang="en-US" sz="3600" b="0" i="0" u="none" strike="noStrike" dirty="0">
                <a:solidFill>
                  <a:srgbClr val="3C4043"/>
                </a:solidFill>
                <a:latin typeface="Pretendard Medium"/>
              </a:rPr>
              <a:t> PWA </a:t>
            </a:r>
            <a:r>
              <a:rPr lang="ko-KR" sz="3600" b="0" i="0" u="none" strike="noStrike" dirty="0">
                <a:solidFill>
                  <a:srgbClr val="3C4043"/>
                </a:solidFill>
                <a:ea typeface="Pretendard Medium"/>
              </a:rPr>
              <a:t>환경에서</a:t>
            </a:r>
            <a:r>
              <a:rPr lang="en-US" sz="3600" b="0" i="0" u="none" strike="noStrike" dirty="0">
                <a:solidFill>
                  <a:srgbClr val="3C4043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C4043"/>
                </a:solidFill>
                <a:ea typeface="Pretendard Medium"/>
              </a:rPr>
              <a:t>진행됩니다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73500" y="571500"/>
            <a:ext cx="10541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0940000">
            <a:off x="14249400" y="-2400300"/>
            <a:ext cx="5524500" cy="481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20000">
            <a:off x="-304800" y="-1854200"/>
            <a:ext cx="4419600" cy="449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2882900"/>
            <a:ext cx="12877800" cy="692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3500" y="571500"/>
            <a:ext cx="10541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구조도</a:t>
            </a:r>
            <a:r>
              <a:rPr lang="en-US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 / </a:t>
            </a: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주요</a:t>
            </a:r>
            <a:r>
              <a:rPr lang="en-US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 </a:t>
            </a: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기술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4140000">
            <a:off x="16459200" y="152400"/>
            <a:ext cx="4838700" cy="4927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1240000">
            <a:off x="-1460500" y="-2679700"/>
            <a:ext cx="5511800" cy="431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590800"/>
            <a:ext cx="5346700" cy="693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00300" y="3200400"/>
            <a:ext cx="5308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3500" b="0" i="0" u="none" strike="noStrike" dirty="0">
                <a:solidFill>
                  <a:srgbClr val="6F8A9D"/>
                </a:solidFill>
                <a:latin typeface="+mn-ea"/>
              </a:rPr>
              <a:t>Frontend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4152900"/>
            <a:ext cx="7416800" cy="267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600" y="2590800"/>
            <a:ext cx="8851900" cy="693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403" y="5757805"/>
            <a:ext cx="1428391" cy="1428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580" y="7505700"/>
            <a:ext cx="1706038" cy="170603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2882" y="4103988"/>
            <a:ext cx="2133600" cy="213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0403" y="6763094"/>
            <a:ext cx="2705100" cy="168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45809" y="6654800"/>
            <a:ext cx="3086100" cy="2057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873500" y="571500"/>
            <a:ext cx="10541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구조도</a:t>
            </a:r>
            <a:r>
              <a:rPr lang="en-US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 / </a:t>
            </a: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주요</a:t>
            </a:r>
            <a:r>
              <a:rPr lang="en-US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 </a:t>
            </a: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기술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80600" y="3098800"/>
            <a:ext cx="5308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3500" b="0" i="0" u="none" strike="noStrike">
                <a:solidFill>
                  <a:srgbClr val="6F8A9D"/>
                </a:solidFill>
                <a:latin typeface="+mn-ea"/>
              </a:rPr>
              <a:t>Backend</a:t>
            </a:r>
          </a:p>
        </p:txBody>
      </p:sp>
      <p:pic>
        <p:nvPicPr>
          <p:cNvPr id="1026" name="Picture 2" descr="nextjs&quot; Icon - Download for free – Iconduck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76362"/>
            <a:ext cx="2956643" cy="17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ring Boot] Framework, Spring Boot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661" y="4184682"/>
            <a:ext cx="4184828" cy="219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20000">
            <a:off x="16294100" y="-38100"/>
            <a:ext cx="528320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">
            <a:off x="-2755900" y="-2679700"/>
            <a:ext cx="5524500" cy="4813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2300" y="4521200"/>
            <a:ext cx="3937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700" b="0" i="0" u="none" strike="noStrike">
                <a:solidFill>
                  <a:srgbClr val="6F8A9D"/>
                </a:solidFill>
                <a:latin typeface="+mn-ea"/>
              </a:rPr>
              <a:t>허지영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3400" y="5245100"/>
            <a:ext cx="4127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풀</a:t>
            </a:r>
            <a:r>
              <a:rPr lang="en-US" sz="30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스택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80300" y="4521200"/>
            <a:ext cx="3721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700" b="0" i="0" u="none" strike="noStrike">
                <a:solidFill>
                  <a:srgbClr val="6F8A9D"/>
                </a:solidFill>
                <a:latin typeface="+mn-ea"/>
              </a:rPr>
              <a:t>석재륜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89800" y="5245100"/>
            <a:ext cx="4127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프론트</a:t>
            </a:r>
            <a:r>
              <a:rPr lang="en-US" sz="30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엔드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72900" y="4521200"/>
            <a:ext cx="3568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700" b="0" i="0" u="none" strike="noStrike">
                <a:solidFill>
                  <a:srgbClr val="6F8A9D"/>
                </a:solidFill>
                <a:latin typeface="+mn-ea"/>
              </a:rPr>
              <a:t>권지인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3500" y="5245100"/>
            <a:ext cx="4127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프론트</a:t>
            </a:r>
            <a:r>
              <a:rPr lang="en-US" sz="30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엔드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73500" y="571500"/>
            <a:ext cx="10541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팀원</a:t>
            </a:r>
            <a:r>
              <a:rPr lang="en-US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 </a:t>
            </a:r>
            <a:r>
              <a:rPr lang="ko-KR" sz="80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소개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0" y="6197600"/>
            <a:ext cx="1714500" cy="2209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0" y="2032000"/>
            <a:ext cx="1727200" cy="229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700" y="2032000"/>
            <a:ext cx="1778000" cy="236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3500" y="6197600"/>
            <a:ext cx="1587500" cy="204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3500" y="2209800"/>
            <a:ext cx="1587500" cy="212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5300" y="6134100"/>
            <a:ext cx="1663700" cy="2209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225800" y="8470900"/>
            <a:ext cx="3937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700" b="0" i="0" u="none" strike="noStrike">
                <a:solidFill>
                  <a:srgbClr val="6F8A9D"/>
                </a:solidFill>
                <a:latin typeface="+mn-ea"/>
              </a:rPr>
              <a:t>전성모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24200" y="9207500"/>
            <a:ext cx="4127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프론트</a:t>
            </a:r>
            <a:r>
              <a:rPr lang="en-US" sz="30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엔드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43800" y="8470900"/>
            <a:ext cx="3721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700" b="0" i="0" u="none" strike="noStrike">
                <a:solidFill>
                  <a:srgbClr val="6F8A9D"/>
                </a:solidFill>
                <a:latin typeface="+mn-ea"/>
              </a:rPr>
              <a:t>서지완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40600" y="9207500"/>
            <a:ext cx="4127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벡</a:t>
            </a:r>
            <a:r>
              <a:rPr lang="en-US" sz="3000" b="0" i="0" u="none" strike="noStrike">
                <a:solidFill>
                  <a:srgbClr val="3C4043"/>
                </a:solidFill>
                <a:latin typeface="+mn-ea"/>
              </a:rPr>
              <a:t> </a:t>
            </a: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엔드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36400" y="8470900"/>
            <a:ext cx="3568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2700" b="0" i="0" u="none" strike="noStrike">
                <a:solidFill>
                  <a:srgbClr val="6F8A9D"/>
                </a:solidFill>
                <a:latin typeface="+mn-ea"/>
              </a:rPr>
              <a:t>구재승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44300" y="9207500"/>
            <a:ext cx="4127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C4043"/>
                </a:solidFill>
                <a:latin typeface="+mn-ea"/>
              </a:rPr>
              <a:t>인프라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0" y="5867400"/>
            <a:ext cx="60833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-3048000"/>
            <a:ext cx="5524500" cy="481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200" y="-1943100"/>
            <a:ext cx="6172200" cy="576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020000">
            <a:off x="-1600200" y="-1612900"/>
            <a:ext cx="6083300" cy="619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1240000">
            <a:off x="-1054100" y="6629400"/>
            <a:ext cx="7442200" cy="581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52800" y="3784600"/>
            <a:ext cx="115824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2700" b="0" i="0" u="none" strike="noStrike" dirty="0">
                <a:solidFill>
                  <a:srgbClr val="3C4043"/>
                </a:solidFill>
                <a:latin typeface="+mj-ea"/>
                <a:ea typeface="+mj-ea"/>
              </a:rPr>
              <a:t>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2800" y="7124700"/>
            <a:ext cx="9055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ko-KR" sz="3500" b="0" i="0" u="none" strike="noStrike" dirty="0">
                <a:solidFill>
                  <a:srgbClr val="3C4043"/>
                </a:solidFill>
                <a:latin typeface="+mn-ea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74</Words>
  <Application>Microsoft Office PowerPoint</Application>
  <PresentationFormat>사용자 지정</PresentationFormat>
  <Paragraphs>41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Arial</vt:lpstr>
      <vt:lpstr>Calibri</vt:lpstr>
      <vt:lpstr>Pretendard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5</cp:revision>
  <dcterms:created xsi:type="dcterms:W3CDTF">2006-08-16T00:00:00Z</dcterms:created>
  <dcterms:modified xsi:type="dcterms:W3CDTF">2024-08-15T16:04:04Z</dcterms:modified>
</cp:coreProperties>
</file>